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5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9B5F60-84B9-9AFF-7D57-61DE4F7A0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45ECE48-457D-DE8E-CB4F-86A5F788F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F49655-81B3-2771-6542-ED2ED39E0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E5D-EFAA-DF41-A6C8-97AFFF421609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700D7AE-2D37-6984-EAEB-F4EAF2879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F3D04B-A858-11E6-76A9-B877B0E14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B888-6468-3B4A-B84F-76D30B79F6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776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C2AA22-0044-FEF8-CE52-D845CAE1B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ACD509-72D2-1896-EC8A-A389A9455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1A88EB0-CF23-2768-61DB-43F56E422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E5D-EFAA-DF41-A6C8-97AFFF421609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AB41ABF-97C6-87B6-2C5E-629FE94AB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B3DB94-418B-D235-3375-71229E58A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B888-6468-3B4A-B84F-76D30B79F6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4058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00BEE9-6A1E-E12A-6320-9ADC345BB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DFAC6BF-9EDA-9D5E-15F0-726B5134C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3CD1A7-AEA6-3F78-5678-1ABAF7525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E5D-EFAA-DF41-A6C8-97AFFF421609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28B887A-A466-AEC1-8844-D6497BD0B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0CC1EAE-4559-475D-1729-BA1D416CF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B888-6468-3B4A-B84F-76D30B79F6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6730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8EB70F-5031-E3D4-47EB-56EF319E7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9B5023-B1B6-ECF5-E51E-930048DA3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AFE4188-9A6D-5EA5-1E1F-F2ACE6790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0827E24-F595-CFC5-8DCF-49BB36A82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E5D-EFAA-DF41-A6C8-97AFFF421609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FD9697A-687D-6433-5E3C-5386DCB95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C540A3F-908C-522D-AE2B-F5A98455F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B888-6468-3B4A-B84F-76D30B79F6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7624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E282E4-D344-FA4D-ADC6-F09392922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24F862-96B7-4D04-5427-6889382EC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358BA8F-187A-7C08-545F-33FAEAC33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321557E-0F21-BEC2-8A79-C3961FAE42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B3A6387-4C6A-B76E-FEC9-F32B5C6263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2595DDD-EBE7-3CFA-50DE-A47A2E193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E5D-EFAA-DF41-A6C8-97AFFF421609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F974490-B7A6-71C1-53CA-81C6C75AD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7908EE1-5D19-0172-B7D9-6E334CB8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B888-6468-3B4A-B84F-76D30B79F6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1191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F3B1F1-7DF4-B3FD-1343-B371AE14C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04881BC-7206-303A-2FB6-47F948305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E5D-EFAA-DF41-A6C8-97AFFF421609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7F1F83F-6274-6C27-FD17-30333B815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4ACE7C7-2AF4-34A2-23A7-50A9F8750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B888-6468-3B4A-B84F-76D30B79F6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130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8E8CB65-1EAE-FC8A-FAB4-D49154010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E5D-EFAA-DF41-A6C8-97AFFF421609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F0F654C-F3D9-6621-7388-76AB474BF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86D12E4-1146-FE1E-BAB3-8E01567C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B888-6468-3B4A-B84F-76D30B79F6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32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6E5353-8FB5-50F6-21A1-0C88D1ED7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8C4C11-88E1-6188-353B-C07E705AC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F6EA093-18EF-7BF8-2135-2D70C0FBD5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14C639A-2C36-82AB-382C-506F2EADE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E5D-EFAA-DF41-A6C8-97AFFF421609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CEBB1F7-475A-259E-6014-4A91F7E80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94C9E39-C7F5-C7AC-254B-477E5D232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B888-6468-3B4A-B84F-76D30B79F6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3441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9278FB-A6BD-1B6A-C3E1-873834A99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56AF455-B27D-4590-E2AF-DDA29FA11E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D8AAB4E-925C-8467-75A3-563B1F698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5F6C413-3BC2-2A26-1F2F-3FEF4ECC5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E5D-EFAA-DF41-A6C8-97AFFF421609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B262A36-905F-28A2-91DE-206FF2483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6C711D0-07E1-A324-361A-DD09A2E4E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B888-6468-3B4A-B84F-76D30B79F6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8165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7B720B-554C-7A89-A56A-9C32A7F9B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8062DA6-CB81-C158-7429-3083EE2EFB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B0E947-0568-F0A9-0E2A-0FDEDB1C8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E5D-EFAA-DF41-A6C8-97AFFF421609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099B031-451A-A967-5024-72BC1E57D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D49AC9B-FCA1-EC43-0FBB-B3C7433D6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B888-6468-3B4A-B84F-76D30B79F6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017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63D58FC-3F89-3441-11EA-630D4EC304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1434470-0A67-1EA9-F022-ACF13CF35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B067E15-CBC3-8BB8-D3B1-1B1E221EC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AAE5D-EFAA-DF41-A6C8-97AFFF421609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66FE96D-7CC9-E5B7-85E2-FADE864B2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D78038A-B338-C481-9192-EE1AB0AA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4B888-6468-3B4A-B84F-76D30B79F6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1937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D0CAFBE-84E4-3906-95CE-077431B6A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1C4E41C-8813-E5E9-AC72-BB98FE856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6AA7A8F-9599-E498-B19F-EA38013ACB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AAE5D-EFAA-DF41-A6C8-97AFFF421609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1160685-7C60-3831-E704-822845920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44A5ED7-952E-CF19-4D5E-EED47D4CCD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4B888-6468-3B4A-B84F-76D30B79F6C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62059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2F3524-F81E-B5C3-C960-5897B3E320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7AADEA5-8B97-DFFD-6371-566772E72A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6BE06D8-88A2-7227-E073-4D490314D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008" y="0"/>
            <a:ext cx="1229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71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AA667C-15B6-24A2-7FF2-AB3C31423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95FC17B-777B-169D-FF74-102D1D9AB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718715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462234-E0B7-FFA2-A7E2-35C832FE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C6772EB-4BC5-56B6-EB84-EF07D8EFAD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629900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75E71-36A3-307D-AA6A-AAB74D452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A87C341-1DA5-B95C-2127-F03E58535A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839986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D4AAD-1629-84AB-4276-525ABD324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399A7E1-F067-3B44-0026-C4D5EB3B8B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7297" y="5255"/>
            <a:ext cx="12286593" cy="6852745"/>
          </a:xfrm>
        </p:spPr>
      </p:pic>
    </p:spTree>
    <p:extLst>
      <p:ext uri="{BB962C8B-B14F-4D97-AF65-F5344CB8AC3E}">
        <p14:creationId xmlns:p14="http://schemas.microsoft.com/office/powerpoint/2010/main" val="3481044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5FDE3-C65F-5CC9-FDBC-FD7D72728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8D59276-FB68-F699-25E2-EC50E123EC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262226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1DE60-FB5E-35D7-FA63-9023CCA5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B20B710-1EB4-0768-01FF-E650646054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904216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CD32C7-BE3E-8BE5-9EEA-50DE067CD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31B7CC4-5220-333C-A81F-775FBE5EF2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40966900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F6AEA6-F639-BDFC-2C0B-460E93039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878234D-A949-9B0A-F656-AC66528AC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89990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E9ECE-6EE7-5183-577D-8D483757B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B9CACDA-6FAF-EA9E-C4D8-40A1DA34B6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214306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4CCF53-4566-F574-1BD4-B71ED7E9B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9" name="Tijdelijke aanduiding voor inhoud 8">
            <a:extLst>
              <a:ext uri="{FF2B5EF4-FFF2-40B4-BE49-F238E27FC236}">
                <a16:creationId xmlns:a16="http://schemas.microsoft.com/office/drawing/2014/main" id="{56381CDE-97CC-A61D-C625-9DC2AC1972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590056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0732C9-0388-7F3C-6434-B5473460B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F34633C-ADF5-76FB-5B05-60506DCA99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753072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7806A5-91C6-D0FB-4247-9B2C18052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1" name="Tijdelijke aanduiding voor inhoud 10">
            <a:extLst>
              <a:ext uri="{FF2B5EF4-FFF2-40B4-BE49-F238E27FC236}">
                <a16:creationId xmlns:a16="http://schemas.microsoft.com/office/drawing/2014/main" id="{9F852F4B-ABCE-1E3E-6701-EA3137A9CC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144056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B2E3A-4A20-2E57-FFBE-3A316CC5E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A0106A6-01D0-B5AA-A6AB-D38F908968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3062" y="0"/>
            <a:ext cx="12318124" cy="6870332"/>
          </a:xfrm>
        </p:spPr>
      </p:pic>
    </p:spTree>
    <p:extLst>
      <p:ext uri="{BB962C8B-B14F-4D97-AF65-F5344CB8AC3E}">
        <p14:creationId xmlns:p14="http://schemas.microsoft.com/office/powerpoint/2010/main" val="1151816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D48F06-9DC9-A0E9-887D-4549D231F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F1C13C4-BB68-F90C-D4D5-2C789CE37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8700797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2C3B58-7CF4-E333-CBE4-8ADF0778D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EB44DD5-5536-661E-235B-5E1D6B1A3A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228046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61D4BB-C9ED-AA46-A1E7-AD0BE62F1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D5E4442-4EE7-CB48-B080-C51EE5FA67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068106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6C59FB-0720-A3BE-B713-EA11FC276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3087597-4E07-B74B-54CB-3B6959241F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667095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09BEEC-E625-3A05-83FF-DD201E501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AE91E70-D948-BF24-DE32-91DF0EBA4B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4320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5471CA-6DC2-0452-652D-ACBA5276C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CB6448F6-58FE-EABF-5EFE-CE28325367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7297" y="5255"/>
            <a:ext cx="12286593" cy="6852745"/>
          </a:xfrm>
        </p:spPr>
      </p:pic>
    </p:spTree>
    <p:extLst>
      <p:ext uri="{BB962C8B-B14F-4D97-AF65-F5344CB8AC3E}">
        <p14:creationId xmlns:p14="http://schemas.microsoft.com/office/powerpoint/2010/main" val="344518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11CB1C-090A-79A9-F5F0-4F0E94F2B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828FDFB-F2EC-10A9-AF72-A6C713CBF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541407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58087A-0D7B-462B-390B-F81479543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2BCA486-2E4E-3B1A-9C82-49E2F74ECC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411831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6D800-91C7-AE88-5D7A-725D342D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FDE5D7EB-0FBA-3927-7C39-9CB8361E5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48821741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Macintosh PowerPoint</Application>
  <PresentationFormat>Breedbeeld</PresentationFormat>
  <Paragraphs>0</Paragraphs>
  <Slides>23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Safaa Moussa</dc:creator>
  <cp:lastModifiedBy>Safaa Moussa</cp:lastModifiedBy>
  <cp:revision>1</cp:revision>
  <dcterms:created xsi:type="dcterms:W3CDTF">2022-05-26T23:30:58Z</dcterms:created>
  <dcterms:modified xsi:type="dcterms:W3CDTF">2022-05-26T23:38:24Z</dcterms:modified>
</cp:coreProperties>
</file>