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0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>
        <p:scale>
          <a:sx n="95" d="100"/>
          <a:sy n="95" d="100"/>
        </p:scale>
        <p:origin x="1760" y="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E09847-3453-C0EA-A76C-0D93A9F77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0484B96-E584-53C0-C069-F13E1530E8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103BA9B-98CE-3567-9488-3ED4083BF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04EA8-6767-C945-9207-0C4CB37B09AA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C626848-D4A4-10B8-D973-B9713CCD2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C3BB8FF-D3B5-C7EF-65C2-59AB0E0A6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71D-22FA-E048-B839-C4FA6B4ECD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8614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164D8C-01F9-D83D-CA8A-67E595454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19CB998-E4C8-38D8-05F9-BC956C2F1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3DC89A-B524-3D74-FF0D-360C5EF60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04EA8-6767-C945-9207-0C4CB37B09AA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A27709-E2A0-44A4-F62F-DEFC5A2DD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646658-1A21-D432-58B2-5799DF1D8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71D-22FA-E048-B839-C4FA6B4ECD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960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04E1D-EBA7-84A4-52D1-9E4AC56B7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7F99F2C-721D-DDE1-0344-BA5A62A11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CF13DB1-2F7C-4B1C-1D7C-27AA33B4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04EA8-6767-C945-9207-0C4CB37B09AA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FF9675-03A1-EC85-9CC1-97D4F489C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B633D7-6B58-1D90-9826-711F59F53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71D-22FA-E048-B839-C4FA6B4ECD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698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D05453-C301-0D03-99F4-C7941D326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BB82214-6A41-6AC5-95D6-FB61965A69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92278B4-3085-73F5-1949-CD03715BFF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3AD573A-AEB9-6C84-D785-FD502169C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04EA8-6767-C945-9207-0C4CB37B09AA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0AF55CC-2423-FAA1-383A-FD2306E3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568152D-6E9E-BC25-00F1-C26B19B2B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71D-22FA-E048-B839-C4FA6B4ECD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1755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F81898-C164-0707-C7D7-43186DA76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E5DBA58-95CF-86B3-EC3C-BA32542CB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BF05563-B188-12F1-CA12-026779B8F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4C28AEE-FCBE-A4C4-6199-15FE25332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9CDD037-06E0-FD1A-F477-57B16B46C7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CEF8CFA-E236-313C-04D7-DDA92F06F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04EA8-6767-C945-9207-0C4CB37B09AA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9A2B01E-E636-1411-0CAE-3B5F09009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35B7681-147C-3168-D7A3-E9EC39F5E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71D-22FA-E048-B839-C4FA6B4ECD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7422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34D865-5756-61BD-BDF4-55F7D305A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27FA207-13C1-699A-D63A-B4EBBD30E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04EA8-6767-C945-9207-0C4CB37B09AA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7A777B2-7592-9CCE-83C1-A07BB7F15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96B9C2E-B765-4A0F-1028-4D6615FCF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71D-22FA-E048-B839-C4FA6B4ECD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470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9CB79FD-65F9-07CD-180D-47E82B5B8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04EA8-6767-C945-9207-0C4CB37B09AA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1FE8025-3483-75A6-CAE2-122418E3C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8B933B6-313C-D262-C4CC-BE6706D7D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71D-22FA-E048-B839-C4FA6B4ECD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7454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0EC615-7771-BD29-76F7-E1096A884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39D043-BFE3-871C-8E22-2951EB552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BE6355E-8603-54B0-2949-AEDD629E2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7609EFE-7E24-C24B-EF3E-BC50EA86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04EA8-6767-C945-9207-0C4CB37B09AA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F158D33-EBFC-6D5E-D30E-F57054425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68547A0-392E-A0F3-3072-8BC9F94D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71D-22FA-E048-B839-C4FA6B4ECD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5307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D19421-E00F-B777-3D3E-6EC8A8296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8F36EC1D-D71D-C49F-083A-92C0E3DE51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A743D75-E402-2B10-C5BB-018513EC5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4083083-5625-226C-48DB-AB6620F3A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04EA8-6767-C945-9207-0C4CB37B09AA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B3AD6FF-31CF-5200-5FB5-27E232CF4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EF8B2B8-64D1-A1D3-2C18-152394DA0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71D-22FA-E048-B839-C4FA6B4ECD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9214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2E960-DCA4-F26B-A720-DB5615E35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6F3883C-4482-5BA5-0A6C-9B838695DB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E08511-DA0E-AB06-004F-0E9517FC4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04EA8-6767-C945-9207-0C4CB37B09AA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D8EA79-7219-58AF-C34D-5144170C5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E06F5A9-6713-2A1C-F146-E58F317A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71D-22FA-E048-B839-C4FA6B4ECD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6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921B862-6950-C725-A4E0-4FC300CD46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74D650A-8FCC-C94B-58A4-01C91D19F9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DF1B49D-F182-786C-8375-1C3AD9E64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04EA8-6767-C945-9207-0C4CB37B09AA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07742F6-83B2-6BFA-AEFA-7A94A6C2B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EE51947-5588-AC6B-8E8C-18CC1A178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071D-22FA-E048-B839-C4FA6B4ECD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8516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2D6C78B-2523-EED9-2418-46FA3976F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4B78C96-8877-DCCC-C091-E85F31141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01E3786-BACD-B3A1-DB6B-36940A387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04EA8-6767-C945-9207-0C4CB37B09AA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FB57B0B-93D7-24C6-B8CA-849425B67D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47D6F94-D574-8689-2E55-879F177460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D071D-22FA-E048-B839-C4FA6B4ECD5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498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059A72-AD1F-C281-60FC-4237712DD5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826C23A-5BC7-7478-2C3C-633F8CE13E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B24DE33-7DBD-CE14-AA66-B4F0E2BCB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008" y="0"/>
            <a:ext cx="12296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33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779669-55F7-89D1-E30B-EBBFE490E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E371D61-2973-41EA-6579-52E12B9156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925794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04E46C-C997-DAAD-B5F5-3CF39FCD0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96CA783-A3BA-E4C7-ABCF-19CF22BB11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5944" y="6764"/>
            <a:ext cx="12283887" cy="6851236"/>
          </a:xfrm>
        </p:spPr>
      </p:pic>
    </p:spTree>
    <p:extLst>
      <p:ext uri="{BB962C8B-B14F-4D97-AF65-F5344CB8AC3E}">
        <p14:creationId xmlns:p14="http://schemas.microsoft.com/office/powerpoint/2010/main" val="628224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E17D15-C10B-58CB-C04E-6A02E1FEA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6633B-984D-15E8-F9D9-C53048850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366883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6F9F9B-A703-56FE-FBA9-79F424252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20C6C2EF-7C2D-626C-A96A-F898CBA69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666030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87FC3D-9CD1-E517-AC7E-29DA8FB47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1178280-424C-3F42-83F8-6E4AFB3D8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539944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33A573-BA0C-95FC-0A5B-89866D853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25096B0-9F76-417B-4269-FCFC1BE32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028337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F1FA8-80EE-756D-A84F-6C31372A4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B6514675-5EA0-80B8-FEFA-A942100D11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561699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8AB093-A91A-5F4A-81CA-9C10D2CCD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2317670-784C-CEBF-79B6-CD3791B96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660435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8BB6C-B5AE-96E3-8F2F-BE189BE0C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6F13CB7-9553-8C42-0A49-76B7BDB4B8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244119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B0419E-253F-ECD8-00CF-F9F3B25A6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6A9E519-3B1E-CB89-B76A-38873D9B81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554699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77AF1E-3B9D-781B-5900-1CE905C07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CDD91B7-8697-0EB6-E1CB-0599B547A8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455134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BB3267-EB6D-E919-8CCA-8E2C2421A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2D213546-2385-3572-3816-56718AE62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8" y="0"/>
            <a:ext cx="12296016" cy="6858001"/>
          </a:xfrm>
        </p:spPr>
      </p:pic>
    </p:spTree>
    <p:extLst>
      <p:ext uri="{BB962C8B-B14F-4D97-AF65-F5344CB8AC3E}">
        <p14:creationId xmlns:p14="http://schemas.microsoft.com/office/powerpoint/2010/main" val="3613685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79B88-05C9-5899-C891-194D76AD9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14B6C28-4399-6404-763C-CBFD0FACD1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8" y="0"/>
            <a:ext cx="12296015" cy="6858000"/>
          </a:xfrm>
        </p:spPr>
      </p:pic>
    </p:spTree>
    <p:extLst>
      <p:ext uri="{BB962C8B-B14F-4D97-AF65-F5344CB8AC3E}">
        <p14:creationId xmlns:p14="http://schemas.microsoft.com/office/powerpoint/2010/main" val="158828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B8571C-DF70-0171-FFFA-2DD36B207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CD97FF0-D53D-5A29-7C66-C9FA7FF83E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947112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052C67-CD27-20BE-2937-E7A37B1A9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90FC6D5-315A-E866-73B5-604F0B26A1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6030" y="0"/>
            <a:ext cx="12304059" cy="6862487"/>
          </a:xfrm>
        </p:spPr>
      </p:pic>
    </p:spTree>
    <p:extLst>
      <p:ext uri="{BB962C8B-B14F-4D97-AF65-F5344CB8AC3E}">
        <p14:creationId xmlns:p14="http://schemas.microsoft.com/office/powerpoint/2010/main" val="3296398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955AAB-483D-03E4-A548-D255D879F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950286F-4EB2-1BEC-74F4-BE060BA17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011621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48350C-CD01-CACE-D6D4-4C8EAEBC2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60D7868-8BFA-05FE-6751-EE69BEE7C2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396260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48774A-F679-B80F-8B8C-CA3971C57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B8F742A-3436-A414-9668-18A41AC18B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4108072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C074AF-EC45-3CE0-9422-C94BDDA01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626DC67-4DE7-547F-A547-1A4CEFE727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60880825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Macintosh PowerPoint</Application>
  <PresentationFormat>Breedbeeld</PresentationFormat>
  <Paragraphs>0</Paragraphs>
  <Slides>20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Safaa Moussa</dc:creator>
  <cp:lastModifiedBy>Safaa Moussa</cp:lastModifiedBy>
  <cp:revision>1</cp:revision>
  <dcterms:created xsi:type="dcterms:W3CDTF">2022-05-26T23:25:53Z</dcterms:created>
  <dcterms:modified xsi:type="dcterms:W3CDTF">2022-05-26T23:30:48Z</dcterms:modified>
</cp:coreProperties>
</file>