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CDB70-49FD-24BE-03DE-4C9E080B2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40E258-EC14-426E-D7B6-64A000061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91F91D-C9BE-882E-6CF8-C5DE3ED7D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32D0AF-8A8B-37C4-C105-45023808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AA4BFCF-4AB9-66E6-B964-9E4D5BDBB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61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0F5522-FEAD-367B-9D38-90B1B8365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D2D015-802D-B53A-1187-8F71CBF41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B8FECF-4606-6395-AF66-881321893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350B50-4795-97BF-04D4-DB28CC3B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CBDA62-71EF-DB43-A8E9-6A2B03843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432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CF507-7804-A664-E7F1-4AAF786F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EDDFCC7-037C-C934-9811-B0B42F3BB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5C0C8D-ADDE-8A71-1D47-CB132E75E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FB9695-3BDC-178F-FC0A-684E79790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83AF4B-8F83-A526-7AA7-DED1F54BC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39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339BE8-7B5E-FCC3-2FB5-08F4A56E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37F71B-AE04-83E8-A2DD-4631583A1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A9DBBEA-9A69-147C-AFA3-878F398E5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EAAB8EA-D305-71E7-5C68-7C271B502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B2808A5-4156-A331-0206-976D13993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49FB8BE-00C8-7AF9-EB03-93E867E3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424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3C64FC-2B95-8DB4-E9A7-49855221B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4B9E771-8F0F-F06D-FE5A-D3F7BDE41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D56BA2-92DA-7D0B-17B6-4EF4849BB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EE340AC-E259-7E42-1985-9B67414954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5315F85-9DD8-8A75-70C0-1220D2883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0B9C6D0-A832-7D1E-10DE-9ABBFFC84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D1EF31-5B84-98F0-AD12-09AE62B5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E229480-7D96-B340-D907-57623B0E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5265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533224-039C-EE68-6548-DE3FF32F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3DACB5E-3D48-3F74-5C47-CDD1BD6A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C50C3C-08FA-43CF-CB48-45BBCB321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3FB45D2-A7AE-9FA5-FF0F-90C75F40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53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8D6C2E9-6351-F527-1317-7B9B2D34E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CA25A29-A15C-FA82-525D-20A6A0AE4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0FEB1C-E32D-0DF0-D69D-A757BED9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297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F6620F-BF72-6F9E-B57A-98006F4CB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7A536B-7373-ACFA-5CDE-13294ACA9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6BD96D-BC5C-1D21-EC21-1A373CE6F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1AF82CA-5CBF-33DD-3CC7-F893FA1D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F04FAB1-0C48-DCE7-353D-DBD5D11AE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0C3EBE-0DF7-07B5-0BC5-21814312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08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74354-3C9C-F26D-C2D0-F6FB43AD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52198E0-5450-94DC-5433-33D10E3D1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20360C-CA21-F23C-182B-70F4AB438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E037CC-0DAD-94DE-9245-B5CFBD1F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F8E010-E1F2-F059-41D0-C248A1795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F02DE4B-6D60-D0DD-CCA6-BC66EDA9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17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4FB5B-9340-2B2D-C112-11E8D9AA3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96FD31D-E109-3867-70AB-9843B1A5D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991C3-007B-4F6B-3DF8-1C2D6958F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905783-37BE-328C-F7E2-157B17CD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736EBA-0274-C5E5-E11B-F3150E46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0767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D304774-F297-77A5-9598-35A09AAA28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29BDEF-9BCD-5E56-FE7B-9285678C4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E99480-CDF9-6ED8-7405-58642E448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B1E5BD-2B87-D084-07D4-3CB105A62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8ED85F-B273-6F62-7CFC-700F8027A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190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54EFC95-7604-63CD-1EF9-FD5CA3C87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4ADB11-382A-FCC9-689C-469461BB2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BC4EE2-988D-090A-8200-9CA2C2EA8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F7431-8973-B047-BDE2-DB61FC96CF0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C8192F-DA42-4F16-079D-FCA63ED4C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D44984-4F3A-C160-C63F-AA4EC849A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3F578-D1A3-0141-A9CB-A5DB55EBDF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84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76437-7369-0874-9DF9-33ED880914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1B9A1C-1CE0-C2F8-8EC9-AA56807869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EBC73A0-A3E4-2839-06D1-9FE2AEE0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32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186C8-1670-6281-5EF1-549963975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441EA7C-9F80-E803-54D5-9E068A0D3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42233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659B0-0B5B-41C4-5800-BD8A25254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7C83AE0-4CCC-DECC-8751-AE44569C7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68473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E3A12-12F6-E1C0-C941-8C5F09B4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0246E8E-EFB4-5F95-AF0D-84ACC46AC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65145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96079-C4FC-F92E-694F-7ED2343C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5A3FE20-3C80-878B-72E2-E18B5F2D7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366685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85C43-843C-4898-17D6-A2459BA1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FEF8014-66FC-E4E4-87FA-D4BF82D81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19233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32BA3E-FEA5-8A35-F758-275A9559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8C314E0-23D6-1089-5D05-8EE4EBA9A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8020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2D407-21A7-0BD4-C2B2-498727510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15378A5-AC38-6C04-F4F8-6EAE07C94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875265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81548-BC74-2E46-1C8B-1931FA938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BC3EFAE-BE88-926F-5D17-D5D8E460E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7870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44A24-87CC-A0F5-D3A8-4B9B10EC9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AC0CD61-C0EB-3161-F096-3EBB117CE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837526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00DE1-3F8C-3893-4E78-93D91EDF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2A8A41F-78EE-1299-176E-7A2C34718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735652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D2BB4-F9B5-4C04-ACDE-431BA96A5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33168E0-925E-374F-04AF-F1089E1FB5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609556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9F91E0-6830-9ED0-C94C-9226666B8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0E380B4-FC32-D3F2-FE76-EA85C6F82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162074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D5E59-132D-CC36-88D7-2CF9B0729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0485819-ADE1-E71C-AA56-65E1A8043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684643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D4DBB-1C24-4D45-893B-3E0506CB3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3B8E289-19DE-AC3D-8BAF-174D4424D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471181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5F218-F8A4-2E2B-EB32-E98F34116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4EE60DB4-7A85-BB59-A49C-51D3F2D7F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61571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31AED-7C9D-3D24-EA55-1F0EDAF3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ABBA392-D23E-4B16-C3A9-16E68BC70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354466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07C379-09CF-543C-B90E-0A7F5334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05BE2E1-3329-13E2-38F4-F8A208ACC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5474095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Breedbeeld</PresentationFormat>
  <Paragraphs>0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1</cp:revision>
  <dcterms:created xsi:type="dcterms:W3CDTF">2022-05-26T23:20:29Z</dcterms:created>
  <dcterms:modified xsi:type="dcterms:W3CDTF">2022-05-26T23:25:47Z</dcterms:modified>
</cp:coreProperties>
</file>