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752CCC-F0B6-8B24-94D2-C7441E748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223822D-49AE-E1CC-279A-E74367A99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46B5A0-4B47-E784-D862-B48E37684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78C4B4-A698-21F0-8502-A239CF085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FB4A8A-AF46-8DA9-5B5F-6E59D0664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98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82704-C8A6-59AB-FC9E-2174938A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65F64A-EB87-B69D-DDA7-FD1DC913C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995E9A-9FB7-FFD7-D1D1-0F031455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F34487D-B7A8-E438-14F4-F68217E5E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7963805-42C8-D6ED-4C24-BFD15DB6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1759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967766-8188-43AB-628B-671BEBFDD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308A61-F128-60FD-B965-7EE60EEF7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ADCC4D1-8B73-2381-6EFD-1BD5BA60D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2FB2240-213E-051D-3396-82332AF90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11A419-39B1-94B5-15A0-0B8C00825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78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189CE1-A3FA-378C-54A1-488CA8362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A3FB1A-88D6-EDE9-46AF-1163BE5AE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B8D2862-5F92-C063-857E-ED5FA5617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4E54AEE-1292-65F5-293F-CFFFC3B1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1ED1CB1-2081-D8EB-A7F1-C15250AE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9FB85C4-EF88-EE8B-F3B4-2F0566D0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95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B31C2D-D36D-A0E6-84AB-2F33046A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F442EF0-FFD9-1C62-31A6-D1CA210D8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853D66B-5759-388E-F1B1-FF3B7AE27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12BCE95-6DD0-43FA-AC84-F6CDD610B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7411D1E-72F2-A58A-757F-4BE2611BB1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0F9A53E-7235-851A-EA7B-F7A23514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DA2C328-199E-599B-B1B5-74CCA8022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F256B97-D2EB-4170-A7FE-8807BBAC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722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D01742-2140-8F73-0602-1C26B89EE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10A2E4A-EC94-4955-CF52-AB31C92FF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AC2297F-8550-6552-D58F-CE3DE75C5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A66D276-C323-7942-4E60-2E5AA2D1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600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B3001F0-A162-A077-45E5-73862E35F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AEB74F3-1263-0027-BBCE-E2FFC8B51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772761F-705B-8494-3A46-B20D3447F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5580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D2D0AE-CA1A-1FB0-6811-4B026BEA8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F5FC18-21D2-F14F-9696-B7E314FD2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6F2CC8A-CE0C-A8A7-8E72-EFB12C4CE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92D8A8-69BE-ACD4-270F-7C6B098C5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60DE718-D34F-90BC-FC30-54EBB50AD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13228CD-DD2D-FEB7-65E1-780847EA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3056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12D183-A88F-F211-F5EE-B3238A75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D76AF48-8B62-5571-2FC6-3C16CE7C13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35D878-BF20-A553-F155-0A5462512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E46F173-E845-ABD1-57E3-53FDE857E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B1D4975-F7FD-A881-A1DC-2990DF9A7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40729FD-6102-F4FC-3861-9536EA4CB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2901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639862-96EC-8088-2A75-BE4FD550D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8F92CB4-8700-E95C-4C58-1FEE6C922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EA475D-8291-3583-ECBB-3444DED68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2854B17-EEAA-9537-8F56-670366E25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E20486-1383-9FB0-E73F-1649A48F5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9907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CDF5DBA-251E-B46F-7E7D-195C7AE1F4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8D8BFAA-36CE-BB88-9F84-74CC29143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D5DC79-80BA-767C-AA3F-EB56B6817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118E56-E5BE-55C7-F9FD-14F40F69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0E5701-7FFC-3DA5-9BEA-6AF47D2B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872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6DE0C23-AB9B-1459-BE10-16F8E4EDB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EB88831-5263-AA45-CF46-E4FD26F52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FDBEB5-2B2E-844D-66C0-9FDAA4C62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5DD24-07C9-A54C-B270-FE88CD331D2D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B6FF0FD-6B4D-BCC9-AFB3-F7AA25377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BB005A-D4C3-3CBC-86C7-E0079DD12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5DADA-190F-FA40-BD6A-C458EF0D672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495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6F6C6B-0892-E277-DCCD-3A0D2901B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88B8453-FFCC-3D36-FBB0-169775D41A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16C6FAA-AC79-00CF-8715-61407ED12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08" y="0"/>
            <a:ext cx="1229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5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9720FE-7390-C1BB-FACD-D1E0EA2BC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4443EE0-C501-8C1D-453D-1FD938D9E6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559700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64F4C-340C-7A24-3E23-745072C12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1B24FB1-7AC0-66FF-EF58-1986BC400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88421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4B930-EE0F-DE82-49E7-AE959C657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A959235-397C-0D69-B25E-2F93D1825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690728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53A337-527C-658F-12CF-77051690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CFE0CAD-B7F0-1F83-6C9B-84DDB151D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424704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548CCC-AFBA-6242-0167-E3A129E39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5FBFC77-2184-2B58-F6A9-9B6C56104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743805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B3DB9-A222-457B-927A-5351543E9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40A2DD2-D033-5704-227F-11A533A7A4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745657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61A964-DE5F-5E96-3AC1-B7ED9D8F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8A06940-04D8-85A0-7C65-6AF2BD52BE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41584695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Breedbeeld</PresentationFormat>
  <Paragraphs>0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Safaa Moussa</dc:creator>
  <cp:lastModifiedBy>Safaa Moussa</cp:lastModifiedBy>
  <cp:revision>1</cp:revision>
  <dcterms:created xsi:type="dcterms:W3CDTF">2022-05-26T23:17:48Z</dcterms:created>
  <dcterms:modified xsi:type="dcterms:W3CDTF">2022-05-26T23:20:03Z</dcterms:modified>
</cp:coreProperties>
</file>