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1479F-A1B5-CDF8-7223-1E76575DF4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A803898-99BB-A36C-31C2-63753CB6B3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DB90A7-1636-A741-EC13-D85314072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03E6B1-1DF6-2C87-39B2-2A0AD2535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A74A74-AB1F-FAB2-E3C2-45995A509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3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AAA82-3D7E-9D12-797D-E48980705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4C20E0-FF10-4FF3-805B-C6190E1D4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ACB53D-4CB8-C4BA-9AA6-CC3BF394E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A33DAD-35BE-8CAE-39C5-325F66D1D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78B452-DF37-62B5-B1BC-39C3F758B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528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220634-B9DA-935F-152B-76E3ACB07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F415AA-08CB-D307-557F-45420051E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76CDAC-2520-4AA1-4FEA-01C054DCD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9F0C85-62EF-B0F2-4708-E0997E39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FD0A8B-E66C-5631-9A0D-E9FC7291A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234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35FEB-6FF6-3564-CADD-9B79FED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3795E0-EB73-B23F-A86B-E878E5115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209F306-05C2-58A1-ACB5-C6698D139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12E4B60-9C02-4676-8CD9-FE530DE55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0B950C6-346B-75FA-BA9F-716BE634D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EC2B871-100B-9952-81D9-ED645456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087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78F08C-8DE1-15B2-345C-A1767E280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E8BB7D8-E3C9-17E2-D58A-22BEB1CD7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6C17DD4-FDAA-0E2C-F7F0-ED63A4F5D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C0EC438-4609-1ADA-BFE1-6D90014F8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FD2A1A0-5DDA-F252-8442-F1F6F0146D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6D3BC8B-B269-943F-9681-75DC9E26B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D441C60-1EFB-85E6-32DC-9A238A56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33CB734-A36D-AD92-71BE-6B4D304CF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088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64C388-D89D-98C1-F002-24C04737E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F363100-E24A-2BC6-BCD6-A654D873C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DA156B6-61F4-E85E-F1D1-136E39D29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4C997E0-0A41-982B-375F-754B1C043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143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8D94312-05BC-CD6A-4624-AC555F95B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FA161B8-8F64-06D8-EB88-4254E7CE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30CEBE-EDC1-8897-5D29-2C68F780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703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4CCBD-0D89-50C7-B126-2DB1E577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E33B86-FCE7-017A-6377-766FA0D13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0EFE393-5C3D-5926-DB6E-7383F0340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77D366E-ECDB-5714-91DB-D3C97A18E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A367D29-BDD0-A211-DB52-970EEE86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E31CFD2-11E1-42BC-0D5A-76A18C40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08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3BACA-6585-AC5A-5D76-879FA7F2A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2A03981-5108-DE18-264F-184490E545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25256DA-BC18-14F6-A047-850BDFFD4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D0B9EF1-002B-C9B2-BE87-19938F8D0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8AC8861-B5AC-39F0-5A26-1ED736B61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5193BE0-2995-B1F5-43BF-F1BF066B8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26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38C584-A290-18C0-4916-A9839CD8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46D76D6-5E02-154D-FB87-73E6BF6DD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C3B272-D9D7-977E-1250-07C7BBD4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D0127A0-866E-1F1F-3919-72A1F37C7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53356E5-8B77-D87C-C0D4-12ABD4F1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32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09FC8EB-9953-A6E4-AFAF-E2930AAD23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042966C-9A93-D9CE-DC01-8E46A4E57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0817DA-2169-45EF-F425-4FB18CA59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F1C2FB-CA11-4364-D6DC-D2573A58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08EF51-1AD5-A8A9-05BB-62E453F6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27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073857F-E2DF-BCD8-5628-892CB5DAA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1ED4782-4CBC-BE3A-FF7F-E9FFC7180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6847A3-61A7-38D2-F1B7-BBDB789A64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4B0B3-E2BE-694B-9488-F4528B187E75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C0B0FC-63D9-EEDF-2818-EB0D13272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48D2BB3-AD32-D411-5F66-07E300D13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D62FD-3DE1-B54F-B924-5884E85867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9519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1593B3-4B1B-425B-6F28-0B84E03260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FA0CF35-D1A2-AE78-C68B-09654FE288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DABE211-9080-D9A9-75C2-89D4A8790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84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F83359-7B34-CF8C-6D9C-F57D1F264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4D16583-2234-8DD7-ED0C-ED2C61AEB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87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267AA1-6551-4432-1A59-AAC30BA13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CD0D443-641D-AB2C-863E-B431DDA97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322608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343F0-6DE0-CE29-2DB9-C0BDB9406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1660575-5119-B474-EA64-E2010B247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502277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9924A8-BCD8-3EFC-B2B3-B790D38A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0EB1475-83F1-5B81-3245-834FABA03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10425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3FB5D-833D-3862-3DE5-715A49D8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95D77D5-B767-EBFC-20E7-88F66D172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1352" y="731"/>
            <a:ext cx="12294704" cy="6857269"/>
          </a:xfrm>
        </p:spPr>
      </p:pic>
    </p:spTree>
    <p:extLst>
      <p:ext uri="{BB962C8B-B14F-4D97-AF65-F5344CB8AC3E}">
        <p14:creationId xmlns:p14="http://schemas.microsoft.com/office/powerpoint/2010/main" val="3992622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2395E-3496-C6C7-D453-D8E074EA5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F0E948B-C7C6-510F-80AD-479D306E2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84818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541D88-050C-3039-0A06-54A9B7F35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DFAC799-117D-5235-3D74-283314B80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9869" y="-19924"/>
            <a:ext cx="12331737" cy="6877924"/>
          </a:xfrm>
        </p:spPr>
      </p:pic>
    </p:spTree>
    <p:extLst>
      <p:ext uri="{BB962C8B-B14F-4D97-AF65-F5344CB8AC3E}">
        <p14:creationId xmlns:p14="http://schemas.microsoft.com/office/powerpoint/2010/main" val="843555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B89BD-00FA-F2DD-94E6-29E87D0A4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88595E2-6468-97EE-33C2-55CFA1211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875041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1FC54-DB53-86D2-99D3-0F4A4089B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13A6A08-5E32-0BFC-CC73-04A782720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1912111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Macintosh PowerPoint</Application>
  <PresentationFormat>Breedbeeld</PresentationFormat>
  <Paragraphs>1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Kantoorthema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Safaa Moussa</dc:creator>
  <cp:lastModifiedBy>Safaa Moussa</cp:lastModifiedBy>
  <cp:revision>1</cp:revision>
  <dcterms:created xsi:type="dcterms:W3CDTF">2022-05-26T23:14:22Z</dcterms:created>
  <dcterms:modified xsi:type="dcterms:W3CDTF">2022-05-26T23:17:42Z</dcterms:modified>
</cp:coreProperties>
</file>