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BB80E0-E805-BCD6-FD6A-8D444416CB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EEBAEB-3CEE-5281-B3F0-5E3B44065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224EE89-0C0A-D516-0AE5-ED571296C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AA20FD-FB1A-0F34-5576-9033E96F1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5FC07B-D7AF-3390-F88E-B0905675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4876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0DA1A1-C195-8C61-55B1-A376AD2A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0835F8-781D-139E-A731-61DC73BC2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CDFE8E6-6161-5D1D-D504-D1FFE71C5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6CA448-0334-C14B-0B1C-15DCB6C9F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04D11E-C6ED-776C-AD79-40EE660EB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8436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060FC-1A90-6BD4-53E4-CDC017864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5E4F76-D0E6-D7AC-0E83-0425C4283A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68EC730-E08A-04C5-1FC7-A1D84B0E7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7D25A26-4ABF-0A9A-3BA5-EFCBC6199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510D5F-D7E7-546B-2FD4-F6F18F9CD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8235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534A92-74F0-A91C-73FC-C802FD415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CBEAA2-9784-73D1-1408-59103A94C0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587B3D0-A067-9747-8BBD-F0CEE7352B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2306D04-805C-A48C-D566-E6C8BBC83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3E4471-233A-0FE9-D5D1-93B04A657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70D9CD2-7E6F-A8CF-7BDE-B7F8CC281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506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3257E-2002-A420-4BD0-9B1527A68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4DE2EAD-8DCD-3C49-C22B-BE1DA0A37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9CB7A58-0A1D-79FC-7573-127327FAA6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7BE22804-23EA-6C94-EFE8-74E9CAD05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08C8B11-A743-3506-B026-257ED82A11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EF1A70F9-F175-014F-C6A7-BDD75AA58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1E6D2D9-1B8E-C7D6-1358-493D00F5F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850E33B-65E3-6B7B-FD4E-4F5DE64BA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6417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EF69DA-D6FE-3EE1-5703-DF5590C4B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DF6B204-871E-6484-630C-6D1788492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6F589F4-850E-3320-6FD7-B6A0393AE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A358C7A-3A62-3F61-7637-761BDEAD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843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12EC1DD-76C6-407A-0C64-A13DA1A7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2398EAF-CC74-6283-73AA-4FCCA766C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F6B17F0-ACD4-3A69-CCBE-8BB6D8C84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617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955CE4-7382-6511-8986-F460A5E63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73AA48-F3D1-6CC8-9792-1DE7BDD1C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5C1A103-B221-CDC0-C329-B25983B6F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D16034A-9F93-E398-85CF-614269439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560F607-79B4-97D4-A38A-A799B442B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541906D-3F50-BED4-7E72-C72772B7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766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B5E093-18FC-F3CF-7A2D-0A83CA1DB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DC54162-DEA9-5176-59CA-64BB3DB21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F5BDA06-0593-92C7-823F-3CFF4608B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E8753AD-8249-6990-C304-6685B6322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B0BC4E7-EADB-72C0-CEC6-F300A8408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7BE3336-B799-300A-EF03-73BE3438B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1477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4DC2D1-AF63-CAC6-11CF-E3674525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51C05CA-9EBA-EB58-9FF3-B958268830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0CB6C3-F6DB-021B-2F8A-56E51302C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BF9D4E-CD9E-A07D-DA26-2C6AB6B10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4DEE867-877D-19C7-2C16-38E8761B6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8384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7532501-1782-6CE9-D262-52588600DF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0F5947F-99D0-0EAA-5DBE-0E23AA785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21DF0FC-1B4C-7956-BD16-EC0063454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920B80-4B4D-A8DE-7558-0EFEC5DC7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6BB6F1-D3F7-316A-690C-3B70F7B1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511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6BE8DD7-BAAB-358B-1B2D-1E6B3302A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9F60A01-A641-B9BA-B664-140BB0394A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691B982-F2AD-9FE5-5B03-D179F18E3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35330-5350-5B49-BF2F-111342D38A87}" type="datetimeFigureOut">
              <a:rPr lang="nl-NL" smtClean="0"/>
              <a:t>27-05-2022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4DFFABB-8D2D-A9E1-C61A-B3EC8C271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376CC5-4B83-A214-A0DA-7592C1F8B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756F-FA52-B049-A371-DE8424657A6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923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E143B6-B594-87AF-BFBB-630BFDB850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FED330-4930-238B-180E-5BECFB583B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E531E59-64D4-9C98-DB6D-AF1D8B332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008" y="0"/>
            <a:ext cx="12296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63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9A4EB4-EC3E-DDA5-FBAE-1D3CA887B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B1E54F41-5322-C9E6-6776-35670FEE9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1332712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23DD9-434A-BA44-3E3A-BB3D25A87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D4796DE-CF53-3511-7C07-0D93E68780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01195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06BE9-9C22-3998-E961-534E91C6C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DDB5F7B-1F8D-18B1-CDA5-2B6A820A7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014627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0D2A9F-5B50-DC53-CD6A-47B148CC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1FA9972-32C8-D6B2-8F58-1B2C2FC19E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017659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87E5BC-6191-0152-D519-84E80CBC2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7D5C8BE-0870-A6E4-1B7C-3174CA91E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562395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2910A3-28E6-34F5-DAA9-AE07CDD24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BB38DBE-4311-1E20-1D49-633104BC99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228208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C33400-6282-B3C9-C734-5E14E1DE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D9C7687-BEEC-BFAC-76BF-A95E287E0F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88167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F2A215-2848-2FB8-6F2D-EB2C111D7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336435D-4589-BF7A-75B2-F7E66CF6E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6383" y="6274"/>
            <a:ext cx="12284765" cy="6851726"/>
          </a:xfrm>
        </p:spPr>
      </p:pic>
    </p:spTree>
    <p:extLst>
      <p:ext uri="{BB962C8B-B14F-4D97-AF65-F5344CB8AC3E}">
        <p14:creationId xmlns:p14="http://schemas.microsoft.com/office/powerpoint/2010/main" val="3789483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807C8B-6E1B-ABCC-4AA2-CBFE0E4DC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BA627B2-1C10-70A5-3EA9-B63990786D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3573147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F1C35-D90B-FC56-28DB-78C77429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66CEAD0-DA86-3DC1-F59D-F2BB7776DA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815261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A0DA3B-2474-0211-200E-48287DA83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F034249-7A4C-C975-0368-EF5A8FDA7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1082641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51D461-7ADA-CD1D-1F6A-8B1431F2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6C3F9DD-3174-90DE-0530-AECA701F7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2007" y="0"/>
            <a:ext cx="12296014" cy="6858000"/>
          </a:xfrm>
        </p:spPr>
      </p:pic>
    </p:spTree>
    <p:extLst>
      <p:ext uri="{BB962C8B-B14F-4D97-AF65-F5344CB8AC3E}">
        <p14:creationId xmlns:p14="http://schemas.microsoft.com/office/powerpoint/2010/main" val="49872879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Breedbeeld</PresentationFormat>
  <Paragraphs>0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Safaa Moussa</dc:creator>
  <cp:lastModifiedBy>Safaa Moussa</cp:lastModifiedBy>
  <cp:revision>2</cp:revision>
  <dcterms:created xsi:type="dcterms:W3CDTF">2022-05-26T23:10:53Z</dcterms:created>
  <dcterms:modified xsi:type="dcterms:W3CDTF">2022-05-26T23:14:15Z</dcterms:modified>
</cp:coreProperties>
</file>