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2137D-B84A-DEC1-F511-E4EC001ED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B729F4C-C200-CCB3-596C-12DB6A604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E6336B7-F1BB-EB63-B500-B91A678E3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F2CD46F-D444-C7C7-D602-06488FBDD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3BC4F3-C1B8-F6CE-7BF0-CA1EAF3E9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7666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562A0-72EF-B6B8-AD5A-242341E24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7B88D1-5FAF-593A-937C-78E6985C5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1A3153-95E4-A55A-E521-D92408C27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405312-0598-4BAA-D404-5D6F1FE86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7226B8-C544-A878-8F7C-BF6BB6D7B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5999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5CB9BD-A204-A17F-1238-402621470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61E1898-6BF7-EC33-C8F8-A08D57511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30E969-D32D-F4DB-6220-0EBE1B7D8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825D36-3C7E-76B4-AD29-2122B7F7F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6B2E60E-5D3F-A65D-B44A-3E02AC4D1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971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FC05D8-6FB5-E0E3-B71D-CDD7F60FB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E5AE61-3619-DFC4-FD79-2DA35BDA4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EBD84AA-7E4B-6F91-1F60-B542A24FE4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526BCF-5734-735F-DF5A-27614300E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6F0987F-AF3B-2E05-171C-7FFDCA149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A888D7B-2B86-5763-B8D5-7196C5784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4152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C0DCA-3C35-CFB4-C549-EAD5EDBF5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C00AEAC-1D5F-4565-1006-72AC5E4A6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46903A0-06D7-7A13-B62A-061D356B8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6C98FAE-515D-0267-D7F5-7A4A27B81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738D788-8C35-28B5-AA43-EF9CA44AE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5245DAE-66F0-9994-D587-0CF19658E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A80BA04-9254-4E80-B5DB-D80AACC16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C099268-052D-3680-78C7-F5D040A44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233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A12324-5AA9-DDAA-8A46-D20E8D31C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62FB7C2-C1E4-2428-6C62-B08425EB3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A878CBE-47E7-11AD-508E-53B01B5C3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93C6211-80E4-9139-7193-93DF0BEFC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9276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1F8D39D-8BB7-D091-6E15-F217749C4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31894D1-5644-EEB7-607E-258D6F687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69F05FF-EF71-0371-27ED-FE0375FD6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138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1DD09F-9553-0E79-EE74-4E8B21E7A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E8E8D7-ECD1-CC3C-423D-DA076ED27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E24181C-6B3E-A4D1-6F85-9C4707EBF5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343EE89-1680-2379-9299-EDA79CC22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9753F26-0202-1E3F-DE75-F94D2F615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8B5466-242C-D8F1-4D95-99852A27F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254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A48BC-EE52-F9B9-3FF9-D90B7F097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2A68ED2-B2B0-9423-C173-5FE7E843B3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F7A9D2B-D999-EA37-64BE-2646C1D1F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BBB9134-264D-63DD-3AF4-F77A6351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0C1B96C-B886-D6DE-4559-E80FFE031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E57ECE-C623-26A7-7439-32DE33B4D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4041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1692D5-928D-904A-2340-5F7E85882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C9523B1-0E8C-F73E-18B3-996097E86C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98058D7-21A7-076E-33C0-7F73065C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3ADF5B-716C-26CB-405D-CAA398A4A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4D3FAF9-8D68-6F66-3CFC-F10D19A85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1439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7FDC71A-AD5C-8ABE-5872-0728E036B7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C9A7F59-52F1-23F6-0C53-5A3EE104CC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C9591F0-EC78-0D0E-1000-A619D7FC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3D2DDA-4A4B-5C14-065D-68AF68632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68147DB-3E60-BF66-BE13-B60E6511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660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B62E747-EFA7-304A-EDB4-73DB37E5E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2E5409D-4B7C-C480-F7BF-AE651A706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1F158D7-613F-4D10-A317-A663561FF2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AA762-D454-0C4F-A9EE-E5B492F31324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74A97D-64B5-09B8-5D44-9D612C1769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78EB0A-4FC7-5463-942D-33C9F554C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7E14D-55BD-0043-9F66-28806E209DA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8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482EB-9041-BE01-8F1D-0F31529936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AB0F2BF-246E-CEE6-CBBE-C4951EDF50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5648F81-1892-DEF3-A5D1-B82BD6F0C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08" y="0"/>
            <a:ext cx="1229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8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22E1AC-A6FB-2E61-A08D-92511C509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450BEC1-9F36-64FF-2F6D-C30D42AE7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751154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84D5B9-365E-162F-76D4-E8AD65FFE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2B87C9E-13B4-B492-EADF-FCC18C5191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3280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86BF2-69AC-88B8-ABDD-6AF14D58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1A93EE0-3DB7-C0F5-FC0B-E63A85B9DE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64411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CD36AC-C2E4-3630-BDF9-D5EF65C8F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93519FB-64FA-C9BA-C0B4-E2AA7AE99F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551275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0F4813-EBD8-EEE1-5681-E55E112C4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773FC9-9EAE-2807-47AB-790A4EC65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225163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99964-3E12-CF8F-BF0E-76B5598F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1AB3A25-163F-63FC-C03E-9233D149D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468603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B3353F-8302-21C0-FB7D-4B107DA3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04AD5D0-38ED-09DC-5CD7-0FF21AE592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976054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195269-2172-160A-5164-0280A3D5B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7C4FB56-AF4F-EA45-68E4-BDA12EA25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50034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52D70-9461-966E-874E-6CABC5FCC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21E4737-9142-6380-CA32-2359920465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738260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8AB24-5B7D-923B-3ECE-04B47EFA0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F01B247-54A2-A638-995C-7473F47AC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966361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7B4818-7A5A-4F7A-7F8C-6300224A1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6EB3B84-D4B0-690F-424C-B13FF69FA1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2967389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Breedbeeld</PresentationFormat>
  <Paragraphs>0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Safaa Moussa</dc:creator>
  <cp:lastModifiedBy>Safaa Moussa</cp:lastModifiedBy>
  <cp:revision>2</cp:revision>
  <dcterms:created xsi:type="dcterms:W3CDTF">2022-05-26T23:03:41Z</dcterms:created>
  <dcterms:modified xsi:type="dcterms:W3CDTF">2022-05-26T23:10:48Z</dcterms:modified>
</cp:coreProperties>
</file>